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Umereni stil 2 – Naglašav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050" y="-108"/>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 slajd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9BE08C1B-6FD7-8E4D-B853-5A1A5C3BADAD}"/>
              </a:ext>
            </a:extLst>
          </p:cNvPr>
          <p:cNvSpPr>
            <a:spLocks noGrp="1"/>
          </p:cNvSpPr>
          <p:nvPr>
            <p:ph type="ctrTitle"/>
          </p:nvPr>
        </p:nvSpPr>
        <p:spPr>
          <a:xfrm>
            <a:off x="1524000" y="1122363"/>
            <a:ext cx="9144000" cy="2387600"/>
          </a:xfrm>
        </p:spPr>
        <p:txBody>
          <a:bodyPr anchor="b"/>
          <a:lstStyle>
            <a:lvl1pPr algn="ctr">
              <a:defRPr sz="6000"/>
            </a:lvl1pPr>
          </a:lstStyle>
          <a:p>
            <a:r>
              <a:rPr lang="sr-Latn-RS"/>
              <a:t>Kliknite i uredite naslov mastera</a:t>
            </a:r>
          </a:p>
        </p:txBody>
      </p:sp>
      <p:sp>
        <p:nvSpPr>
          <p:cNvPr id="3" name="Podnaslov 2">
            <a:extLst>
              <a:ext uri="{FF2B5EF4-FFF2-40B4-BE49-F238E27FC236}">
                <a16:creationId xmlns:a16="http://schemas.microsoft.com/office/drawing/2014/main" xmlns="" id="{FFFCDA50-1098-3647-A576-C6DE79004B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r-Latn-RS"/>
              <a:t>Kliknite da biste uredili stil podnaslova mastera</a:t>
            </a:r>
          </a:p>
        </p:txBody>
      </p:sp>
      <p:sp>
        <p:nvSpPr>
          <p:cNvPr id="4" name="Čuvar mesta za datum 3">
            <a:extLst>
              <a:ext uri="{FF2B5EF4-FFF2-40B4-BE49-F238E27FC236}">
                <a16:creationId xmlns:a16="http://schemas.microsoft.com/office/drawing/2014/main" xmlns="" id="{2CF3AEDA-D891-0847-9A95-EE7C1D44827D}"/>
              </a:ext>
            </a:extLst>
          </p:cNvPr>
          <p:cNvSpPr>
            <a:spLocks noGrp="1"/>
          </p:cNvSpPr>
          <p:nvPr>
            <p:ph type="dt" sz="half" idx="10"/>
          </p:nvPr>
        </p:nvSpPr>
        <p:spPr/>
        <p:txBody>
          <a:bodyPr/>
          <a:lstStyle/>
          <a:p>
            <a:fld id="{5A350C8D-67ED-4746-86E5-5083D3A39ADF}" type="datetimeFigureOut">
              <a:rPr lang="sr-Latn-RS" smtClean="0"/>
              <a:pPr/>
              <a:t>25.2.2021</a:t>
            </a:fld>
            <a:endParaRPr lang="sr-Latn-RS"/>
          </a:p>
        </p:txBody>
      </p:sp>
      <p:sp>
        <p:nvSpPr>
          <p:cNvPr id="5" name="Čuvar mesta za podnožje 4">
            <a:extLst>
              <a:ext uri="{FF2B5EF4-FFF2-40B4-BE49-F238E27FC236}">
                <a16:creationId xmlns:a16="http://schemas.microsoft.com/office/drawing/2014/main" xmlns="" id="{FE167A49-BE6E-A94E-A7DE-463331A31758}"/>
              </a:ext>
            </a:extLst>
          </p:cNvPr>
          <p:cNvSpPr>
            <a:spLocks noGrp="1"/>
          </p:cNvSpPr>
          <p:nvPr>
            <p:ph type="ftr" sz="quarter" idx="11"/>
          </p:nvPr>
        </p:nvSpPr>
        <p:spPr/>
        <p:txBody>
          <a:bodyPr/>
          <a:lstStyle/>
          <a:p>
            <a:endParaRPr lang="sr-Latn-RS"/>
          </a:p>
        </p:txBody>
      </p:sp>
      <p:sp>
        <p:nvSpPr>
          <p:cNvPr id="6" name="Čuvar mesta za broj slajda 5">
            <a:extLst>
              <a:ext uri="{FF2B5EF4-FFF2-40B4-BE49-F238E27FC236}">
                <a16:creationId xmlns:a16="http://schemas.microsoft.com/office/drawing/2014/main" xmlns="" id="{1075FF7C-EFBB-3340-B9A7-16DF85429C74}"/>
              </a:ext>
            </a:extLst>
          </p:cNvPr>
          <p:cNvSpPr>
            <a:spLocks noGrp="1"/>
          </p:cNvSpPr>
          <p:nvPr>
            <p:ph type="sldNum" sz="quarter" idx="12"/>
          </p:nvPr>
        </p:nvSpPr>
        <p:spPr/>
        <p:txBody>
          <a:bodyPr/>
          <a:lstStyle/>
          <a:p>
            <a:fld id="{1E5E63B2-FDAB-DF41-A9DE-A0BA4A898BC2}" type="slidenum">
              <a:rPr lang="sr-Latn-RS" smtClean="0"/>
              <a:pPr/>
              <a:t>‹#›</a:t>
            </a:fld>
            <a:endParaRPr lang="sr-Latn-RS"/>
          </a:p>
        </p:txBody>
      </p:sp>
    </p:spTree>
    <p:extLst>
      <p:ext uri="{BB962C8B-B14F-4D97-AF65-F5344CB8AC3E}">
        <p14:creationId xmlns:p14="http://schemas.microsoft.com/office/powerpoint/2010/main" xmlns="" val="155742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32C9F7E5-E105-BF4E-99D5-516CD86E7953}"/>
              </a:ext>
            </a:extLst>
          </p:cNvPr>
          <p:cNvSpPr>
            <a:spLocks noGrp="1"/>
          </p:cNvSpPr>
          <p:nvPr>
            <p:ph type="title"/>
          </p:nvPr>
        </p:nvSpPr>
        <p:spPr/>
        <p:txBody>
          <a:bodyPr/>
          <a:lstStyle/>
          <a:p>
            <a:r>
              <a:rPr lang="sr-Latn-RS"/>
              <a:t>Kliknite i uredite naslov mastera</a:t>
            </a:r>
          </a:p>
        </p:txBody>
      </p:sp>
      <p:sp>
        <p:nvSpPr>
          <p:cNvPr id="3" name="Čuvar mesta za vertikalni tekst 2">
            <a:extLst>
              <a:ext uri="{FF2B5EF4-FFF2-40B4-BE49-F238E27FC236}">
                <a16:creationId xmlns:a16="http://schemas.microsoft.com/office/drawing/2014/main" xmlns="" id="{7FB22E44-BB92-BC45-8FF8-14A2814152B7}"/>
              </a:ext>
            </a:extLst>
          </p:cNvPr>
          <p:cNvSpPr>
            <a:spLocks noGrp="1"/>
          </p:cNvSpPr>
          <p:nvPr>
            <p:ph type="body" orient="vert" idx="1"/>
          </p:nvPr>
        </p:nvSpPr>
        <p:spPr/>
        <p:txBody>
          <a:bodyPr vert="eaVert"/>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datum 3">
            <a:extLst>
              <a:ext uri="{FF2B5EF4-FFF2-40B4-BE49-F238E27FC236}">
                <a16:creationId xmlns:a16="http://schemas.microsoft.com/office/drawing/2014/main" xmlns="" id="{623EE1B2-35DB-BC47-B9B5-2EE0CBBB7290}"/>
              </a:ext>
            </a:extLst>
          </p:cNvPr>
          <p:cNvSpPr>
            <a:spLocks noGrp="1"/>
          </p:cNvSpPr>
          <p:nvPr>
            <p:ph type="dt" sz="half" idx="10"/>
          </p:nvPr>
        </p:nvSpPr>
        <p:spPr/>
        <p:txBody>
          <a:bodyPr/>
          <a:lstStyle/>
          <a:p>
            <a:fld id="{5A350C8D-67ED-4746-86E5-5083D3A39ADF}" type="datetimeFigureOut">
              <a:rPr lang="sr-Latn-RS" smtClean="0"/>
              <a:pPr/>
              <a:t>25.2.2021</a:t>
            </a:fld>
            <a:endParaRPr lang="sr-Latn-RS"/>
          </a:p>
        </p:txBody>
      </p:sp>
      <p:sp>
        <p:nvSpPr>
          <p:cNvPr id="5" name="Čuvar mesta za podnožje 4">
            <a:extLst>
              <a:ext uri="{FF2B5EF4-FFF2-40B4-BE49-F238E27FC236}">
                <a16:creationId xmlns:a16="http://schemas.microsoft.com/office/drawing/2014/main" xmlns="" id="{EC72FBFD-6C2C-2441-B22B-E8BF6F69D80D}"/>
              </a:ext>
            </a:extLst>
          </p:cNvPr>
          <p:cNvSpPr>
            <a:spLocks noGrp="1"/>
          </p:cNvSpPr>
          <p:nvPr>
            <p:ph type="ftr" sz="quarter" idx="11"/>
          </p:nvPr>
        </p:nvSpPr>
        <p:spPr/>
        <p:txBody>
          <a:bodyPr/>
          <a:lstStyle/>
          <a:p>
            <a:endParaRPr lang="sr-Latn-RS"/>
          </a:p>
        </p:txBody>
      </p:sp>
      <p:sp>
        <p:nvSpPr>
          <p:cNvPr id="6" name="Čuvar mesta za broj slajda 5">
            <a:extLst>
              <a:ext uri="{FF2B5EF4-FFF2-40B4-BE49-F238E27FC236}">
                <a16:creationId xmlns:a16="http://schemas.microsoft.com/office/drawing/2014/main" xmlns="" id="{92EA08D8-7A25-074C-A04E-1848B8F8C630}"/>
              </a:ext>
            </a:extLst>
          </p:cNvPr>
          <p:cNvSpPr>
            <a:spLocks noGrp="1"/>
          </p:cNvSpPr>
          <p:nvPr>
            <p:ph type="sldNum" sz="quarter" idx="12"/>
          </p:nvPr>
        </p:nvSpPr>
        <p:spPr/>
        <p:txBody>
          <a:bodyPr/>
          <a:lstStyle/>
          <a:p>
            <a:fld id="{1E5E63B2-FDAB-DF41-A9DE-A0BA4A898BC2}" type="slidenum">
              <a:rPr lang="sr-Latn-RS" smtClean="0"/>
              <a:pPr/>
              <a:t>‹#›</a:t>
            </a:fld>
            <a:endParaRPr lang="sr-Latn-RS"/>
          </a:p>
        </p:txBody>
      </p:sp>
    </p:spTree>
    <p:extLst>
      <p:ext uri="{BB962C8B-B14F-4D97-AF65-F5344CB8AC3E}">
        <p14:creationId xmlns:p14="http://schemas.microsoft.com/office/powerpoint/2010/main" xmlns="" val="67163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kalni naslov 1">
            <a:extLst>
              <a:ext uri="{FF2B5EF4-FFF2-40B4-BE49-F238E27FC236}">
                <a16:creationId xmlns:a16="http://schemas.microsoft.com/office/drawing/2014/main" xmlns="" id="{6F2DA345-089A-1B4E-A210-79349F1B6A83}"/>
              </a:ext>
            </a:extLst>
          </p:cNvPr>
          <p:cNvSpPr>
            <a:spLocks noGrp="1"/>
          </p:cNvSpPr>
          <p:nvPr>
            <p:ph type="title" orient="vert"/>
          </p:nvPr>
        </p:nvSpPr>
        <p:spPr>
          <a:xfrm>
            <a:off x="8724900" y="365125"/>
            <a:ext cx="2628900" cy="5811838"/>
          </a:xfrm>
        </p:spPr>
        <p:txBody>
          <a:bodyPr vert="eaVert"/>
          <a:lstStyle/>
          <a:p>
            <a:r>
              <a:rPr lang="sr-Latn-RS"/>
              <a:t>Kliknite i uredite naslov mastera</a:t>
            </a:r>
          </a:p>
        </p:txBody>
      </p:sp>
      <p:sp>
        <p:nvSpPr>
          <p:cNvPr id="3" name="Čuvar mesta za vertikalni tekst 2">
            <a:extLst>
              <a:ext uri="{FF2B5EF4-FFF2-40B4-BE49-F238E27FC236}">
                <a16:creationId xmlns:a16="http://schemas.microsoft.com/office/drawing/2014/main" xmlns="" id="{1ADF3A6F-A6BB-8640-8A4E-A2D39C7C4C94}"/>
              </a:ext>
            </a:extLst>
          </p:cNvPr>
          <p:cNvSpPr>
            <a:spLocks noGrp="1"/>
          </p:cNvSpPr>
          <p:nvPr>
            <p:ph type="body" orient="vert" idx="1"/>
          </p:nvPr>
        </p:nvSpPr>
        <p:spPr>
          <a:xfrm>
            <a:off x="838200" y="365125"/>
            <a:ext cx="7734300" cy="5811838"/>
          </a:xfrm>
        </p:spPr>
        <p:txBody>
          <a:bodyPr vert="eaVert"/>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datum 3">
            <a:extLst>
              <a:ext uri="{FF2B5EF4-FFF2-40B4-BE49-F238E27FC236}">
                <a16:creationId xmlns:a16="http://schemas.microsoft.com/office/drawing/2014/main" xmlns="" id="{EF0CEC8C-3D26-CD4D-80BD-335B793C46B7}"/>
              </a:ext>
            </a:extLst>
          </p:cNvPr>
          <p:cNvSpPr>
            <a:spLocks noGrp="1"/>
          </p:cNvSpPr>
          <p:nvPr>
            <p:ph type="dt" sz="half" idx="10"/>
          </p:nvPr>
        </p:nvSpPr>
        <p:spPr/>
        <p:txBody>
          <a:bodyPr/>
          <a:lstStyle/>
          <a:p>
            <a:fld id="{5A350C8D-67ED-4746-86E5-5083D3A39ADF}" type="datetimeFigureOut">
              <a:rPr lang="sr-Latn-RS" smtClean="0"/>
              <a:pPr/>
              <a:t>25.2.2021</a:t>
            </a:fld>
            <a:endParaRPr lang="sr-Latn-RS"/>
          </a:p>
        </p:txBody>
      </p:sp>
      <p:sp>
        <p:nvSpPr>
          <p:cNvPr id="5" name="Čuvar mesta za podnožje 4">
            <a:extLst>
              <a:ext uri="{FF2B5EF4-FFF2-40B4-BE49-F238E27FC236}">
                <a16:creationId xmlns:a16="http://schemas.microsoft.com/office/drawing/2014/main" xmlns="" id="{A4BA6C24-BC6F-014D-991C-8F97FF0CBC2A}"/>
              </a:ext>
            </a:extLst>
          </p:cNvPr>
          <p:cNvSpPr>
            <a:spLocks noGrp="1"/>
          </p:cNvSpPr>
          <p:nvPr>
            <p:ph type="ftr" sz="quarter" idx="11"/>
          </p:nvPr>
        </p:nvSpPr>
        <p:spPr/>
        <p:txBody>
          <a:bodyPr/>
          <a:lstStyle/>
          <a:p>
            <a:endParaRPr lang="sr-Latn-RS"/>
          </a:p>
        </p:txBody>
      </p:sp>
      <p:sp>
        <p:nvSpPr>
          <p:cNvPr id="6" name="Čuvar mesta za broj slajda 5">
            <a:extLst>
              <a:ext uri="{FF2B5EF4-FFF2-40B4-BE49-F238E27FC236}">
                <a16:creationId xmlns:a16="http://schemas.microsoft.com/office/drawing/2014/main" xmlns="" id="{15A830DF-0712-C747-8CEB-FF9C439314D9}"/>
              </a:ext>
            </a:extLst>
          </p:cNvPr>
          <p:cNvSpPr>
            <a:spLocks noGrp="1"/>
          </p:cNvSpPr>
          <p:nvPr>
            <p:ph type="sldNum" sz="quarter" idx="12"/>
          </p:nvPr>
        </p:nvSpPr>
        <p:spPr/>
        <p:txBody>
          <a:bodyPr/>
          <a:lstStyle/>
          <a:p>
            <a:fld id="{1E5E63B2-FDAB-DF41-A9DE-A0BA4A898BC2}" type="slidenum">
              <a:rPr lang="sr-Latn-RS" smtClean="0"/>
              <a:pPr/>
              <a:t>‹#›</a:t>
            </a:fld>
            <a:endParaRPr lang="sr-Latn-RS"/>
          </a:p>
        </p:txBody>
      </p:sp>
    </p:spTree>
    <p:extLst>
      <p:ext uri="{BB962C8B-B14F-4D97-AF65-F5344CB8AC3E}">
        <p14:creationId xmlns:p14="http://schemas.microsoft.com/office/powerpoint/2010/main" xmlns="" val="39456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42D0CE6B-0987-2B47-B90D-B9638AB6C74E}"/>
              </a:ext>
            </a:extLst>
          </p:cNvPr>
          <p:cNvSpPr>
            <a:spLocks noGrp="1"/>
          </p:cNvSpPr>
          <p:nvPr>
            <p:ph type="title"/>
          </p:nvPr>
        </p:nvSpPr>
        <p:spPr/>
        <p:txBody>
          <a:bodyPr/>
          <a:lstStyle/>
          <a:p>
            <a:r>
              <a:rPr lang="sr-Latn-RS"/>
              <a:t>Kliknite i uredite naslov mastera</a:t>
            </a:r>
          </a:p>
        </p:txBody>
      </p:sp>
      <p:sp>
        <p:nvSpPr>
          <p:cNvPr id="3" name="Čuvar mesta za sadržaj 2">
            <a:extLst>
              <a:ext uri="{FF2B5EF4-FFF2-40B4-BE49-F238E27FC236}">
                <a16:creationId xmlns:a16="http://schemas.microsoft.com/office/drawing/2014/main" xmlns="" id="{53B3A317-A791-7340-B40B-4D7BAA636F04}"/>
              </a:ext>
            </a:extLst>
          </p:cNvPr>
          <p:cNvSpPr>
            <a:spLocks noGrp="1"/>
          </p:cNvSpPr>
          <p:nvPr>
            <p:ph idx="1"/>
          </p:nvPr>
        </p:nvSpPr>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datum 3">
            <a:extLst>
              <a:ext uri="{FF2B5EF4-FFF2-40B4-BE49-F238E27FC236}">
                <a16:creationId xmlns:a16="http://schemas.microsoft.com/office/drawing/2014/main" xmlns="" id="{E63B927C-D16C-AF42-A4AE-2FB4946B9DED}"/>
              </a:ext>
            </a:extLst>
          </p:cNvPr>
          <p:cNvSpPr>
            <a:spLocks noGrp="1"/>
          </p:cNvSpPr>
          <p:nvPr>
            <p:ph type="dt" sz="half" idx="10"/>
          </p:nvPr>
        </p:nvSpPr>
        <p:spPr/>
        <p:txBody>
          <a:bodyPr/>
          <a:lstStyle/>
          <a:p>
            <a:fld id="{5A350C8D-67ED-4746-86E5-5083D3A39ADF}" type="datetimeFigureOut">
              <a:rPr lang="sr-Latn-RS" smtClean="0"/>
              <a:pPr/>
              <a:t>25.2.2021</a:t>
            </a:fld>
            <a:endParaRPr lang="sr-Latn-RS"/>
          </a:p>
        </p:txBody>
      </p:sp>
      <p:sp>
        <p:nvSpPr>
          <p:cNvPr id="5" name="Čuvar mesta za podnožje 4">
            <a:extLst>
              <a:ext uri="{FF2B5EF4-FFF2-40B4-BE49-F238E27FC236}">
                <a16:creationId xmlns:a16="http://schemas.microsoft.com/office/drawing/2014/main" xmlns="" id="{03FC0BD3-C869-2A4C-98C2-166A18B7CB2A}"/>
              </a:ext>
            </a:extLst>
          </p:cNvPr>
          <p:cNvSpPr>
            <a:spLocks noGrp="1"/>
          </p:cNvSpPr>
          <p:nvPr>
            <p:ph type="ftr" sz="quarter" idx="11"/>
          </p:nvPr>
        </p:nvSpPr>
        <p:spPr/>
        <p:txBody>
          <a:bodyPr/>
          <a:lstStyle/>
          <a:p>
            <a:endParaRPr lang="sr-Latn-RS"/>
          </a:p>
        </p:txBody>
      </p:sp>
      <p:sp>
        <p:nvSpPr>
          <p:cNvPr id="6" name="Čuvar mesta za broj slajda 5">
            <a:extLst>
              <a:ext uri="{FF2B5EF4-FFF2-40B4-BE49-F238E27FC236}">
                <a16:creationId xmlns:a16="http://schemas.microsoft.com/office/drawing/2014/main" xmlns="" id="{1FC7A62F-6188-9648-83BA-E7002D0AAF56}"/>
              </a:ext>
            </a:extLst>
          </p:cNvPr>
          <p:cNvSpPr>
            <a:spLocks noGrp="1"/>
          </p:cNvSpPr>
          <p:nvPr>
            <p:ph type="sldNum" sz="quarter" idx="12"/>
          </p:nvPr>
        </p:nvSpPr>
        <p:spPr/>
        <p:txBody>
          <a:bodyPr/>
          <a:lstStyle/>
          <a:p>
            <a:fld id="{1E5E63B2-FDAB-DF41-A9DE-A0BA4A898BC2}" type="slidenum">
              <a:rPr lang="sr-Latn-RS" smtClean="0"/>
              <a:pPr/>
              <a:t>‹#›</a:t>
            </a:fld>
            <a:endParaRPr lang="sr-Latn-RS"/>
          </a:p>
        </p:txBody>
      </p:sp>
    </p:spTree>
    <p:extLst>
      <p:ext uri="{BB962C8B-B14F-4D97-AF65-F5344CB8AC3E}">
        <p14:creationId xmlns:p14="http://schemas.microsoft.com/office/powerpoint/2010/main" xmlns="" val="278015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elj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C8CE9998-0D35-DD44-BA44-85BD99C73406}"/>
              </a:ext>
            </a:extLst>
          </p:cNvPr>
          <p:cNvSpPr>
            <a:spLocks noGrp="1"/>
          </p:cNvSpPr>
          <p:nvPr>
            <p:ph type="title"/>
          </p:nvPr>
        </p:nvSpPr>
        <p:spPr>
          <a:xfrm>
            <a:off x="831850" y="1709738"/>
            <a:ext cx="10515600" cy="2852737"/>
          </a:xfrm>
        </p:spPr>
        <p:txBody>
          <a:bodyPr anchor="b"/>
          <a:lstStyle>
            <a:lvl1pPr>
              <a:defRPr sz="6000"/>
            </a:lvl1pPr>
          </a:lstStyle>
          <a:p>
            <a:r>
              <a:rPr lang="sr-Latn-RS"/>
              <a:t>Kliknite i uredite naslov mastera</a:t>
            </a:r>
          </a:p>
        </p:txBody>
      </p:sp>
      <p:sp>
        <p:nvSpPr>
          <p:cNvPr id="3" name="Čuvar mesta za tekst 2">
            <a:extLst>
              <a:ext uri="{FF2B5EF4-FFF2-40B4-BE49-F238E27FC236}">
                <a16:creationId xmlns:a16="http://schemas.microsoft.com/office/drawing/2014/main" xmlns="" id="{8EDBE394-59EA-1849-AAB4-D740196D71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r-Latn-RS"/>
              <a:t>Kliknite da biste uredili stilove teksta mastera</a:t>
            </a:r>
          </a:p>
        </p:txBody>
      </p:sp>
      <p:sp>
        <p:nvSpPr>
          <p:cNvPr id="4" name="Čuvar mesta za datum 3">
            <a:extLst>
              <a:ext uri="{FF2B5EF4-FFF2-40B4-BE49-F238E27FC236}">
                <a16:creationId xmlns:a16="http://schemas.microsoft.com/office/drawing/2014/main" xmlns="" id="{F417D8B0-FA5F-C242-A121-D92822575BE6}"/>
              </a:ext>
            </a:extLst>
          </p:cNvPr>
          <p:cNvSpPr>
            <a:spLocks noGrp="1"/>
          </p:cNvSpPr>
          <p:nvPr>
            <p:ph type="dt" sz="half" idx="10"/>
          </p:nvPr>
        </p:nvSpPr>
        <p:spPr/>
        <p:txBody>
          <a:bodyPr/>
          <a:lstStyle/>
          <a:p>
            <a:fld id="{5A350C8D-67ED-4746-86E5-5083D3A39ADF}" type="datetimeFigureOut">
              <a:rPr lang="sr-Latn-RS" smtClean="0"/>
              <a:pPr/>
              <a:t>25.2.2021</a:t>
            </a:fld>
            <a:endParaRPr lang="sr-Latn-RS"/>
          </a:p>
        </p:txBody>
      </p:sp>
      <p:sp>
        <p:nvSpPr>
          <p:cNvPr id="5" name="Čuvar mesta za podnožje 4">
            <a:extLst>
              <a:ext uri="{FF2B5EF4-FFF2-40B4-BE49-F238E27FC236}">
                <a16:creationId xmlns:a16="http://schemas.microsoft.com/office/drawing/2014/main" xmlns="" id="{B2412918-3DBD-3049-B501-B107CB2C9534}"/>
              </a:ext>
            </a:extLst>
          </p:cNvPr>
          <p:cNvSpPr>
            <a:spLocks noGrp="1"/>
          </p:cNvSpPr>
          <p:nvPr>
            <p:ph type="ftr" sz="quarter" idx="11"/>
          </p:nvPr>
        </p:nvSpPr>
        <p:spPr/>
        <p:txBody>
          <a:bodyPr/>
          <a:lstStyle/>
          <a:p>
            <a:endParaRPr lang="sr-Latn-RS"/>
          </a:p>
        </p:txBody>
      </p:sp>
      <p:sp>
        <p:nvSpPr>
          <p:cNvPr id="6" name="Čuvar mesta za broj slajda 5">
            <a:extLst>
              <a:ext uri="{FF2B5EF4-FFF2-40B4-BE49-F238E27FC236}">
                <a16:creationId xmlns:a16="http://schemas.microsoft.com/office/drawing/2014/main" xmlns="" id="{B0420CED-3940-AD41-BA6B-FC49879349BC}"/>
              </a:ext>
            </a:extLst>
          </p:cNvPr>
          <p:cNvSpPr>
            <a:spLocks noGrp="1"/>
          </p:cNvSpPr>
          <p:nvPr>
            <p:ph type="sldNum" sz="quarter" idx="12"/>
          </p:nvPr>
        </p:nvSpPr>
        <p:spPr/>
        <p:txBody>
          <a:bodyPr/>
          <a:lstStyle/>
          <a:p>
            <a:fld id="{1E5E63B2-FDAB-DF41-A9DE-A0BA4A898BC2}" type="slidenum">
              <a:rPr lang="sr-Latn-RS" smtClean="0"/>
              <a:pPr/>
              <a:t>‹#›</a:t>
            </a:fld>
            <a:endParaRPr lang="sr-Latn-RS"/>
          </a:p>
        </p:txBody>
      </p:sp>
    </p:spTree>
    <p:extLst>
      <p:ext uri="{BB962C8B-B14F-4D97-AF65-F5344CB8AC3E}">
        <p14:creationId xmlns:p14="http://schemas.microsoft.com/office/powerpoint/2010/main" xmlns="" val="2023572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AF491CA4-546F-474A-90F1-07592E1C665E}"/>
              </a:ext>
            </a:extLst>
          </p:cNvPr>
          <p:cNvSpPr>
            <a:spLocks noGrp="1"/>
          </p:cNvSpPr>
          <p:nvPr>
            <p:ph type="title"/>
          </p:nvPr>
        </p:nvSpPr>
        <p:spPr/>
        <p:txBody>
          <a:bodyPr/>
          <a:lstStyle/>
          <a:p>
            <a:r>
              <a:rPr lang="sr-Latn-RS"/>
              <a:t>Kliknite i uredite naslov mastera</a:t>
            </a:r>
          </a:p>
        </p:txBody>
      </p:sp>
      <p:sp>
        <p:nvSpPr>
          <p:cNvPr id="3" name="Čuvar mesta za sadržaj 2">
            <a:extLst>
              <a:ext uri="{FF2B5EF4-FFF2-40B4-BE49-F238E27FC236}">
                <a16:creationId xmlns:a16="http://schemas.microsoft.com/office/drawing/2014/main" xmlns="" id="{DAD2F320-27AB-224E-8D44-4DFB4A880DBF}"/>
              </a:ext>
            </a:extLst>
          </p:cNvPr>
          <p:cNvSpPr>
            <a:spLocks noGrp="1"/>
          </p:cNvSpPr>
          <p:nvPr>
            <p:ph sz="half" idx="1"/>
          </p:nvPr>
        </p:nvSpPr>
        <p:spPr>
          <a:xfrm>
            <a:off x="838200" y="1825625"/>
            <a:ext cx="5181600" cy="4351338"/>
          </a:xfrm>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sadržaj 3">
            <a:extLst>
              <a:ext uri="{FF2B5EF4-FFF2-40B4-BE49-F238E27FC236}">
                <a16:creationId xmlns:a16="http://schemas.microsoft.com/office/drawing/2014/main" xmlns="" id="{ED4D65C6-D8E8-094B-A544-C7505C10A9E0}"/>
              </a:ext>
            </a:extLst>
          </p:cNvPr>
          <p:cNvSpPr>
            <a:spLocks noGrp="1"/>
          </p:cNvSpPr>
          <p:nvPr>
            <p:ph sz="half" idx="2"/>
          </p:nvPr>
        </p:nvSpPr>
        <p:spPr>
          <a:xfrm>
            <a:off x="6172200" y="1825625"/>
            <a:ext cx="5181600" cy="4351338"/>
          </a:xfrm>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5" name="Čuvar mesta za datum 4">
            <a:extLst>
              <a:ext uri="{FF2B5EF4-FFF2-40B4-BE49-F238E27FC236}">
                <a16:creationId xmlns:a16="http://schemas.microsoft.com/office/drawing/2014/main" xmlns="" id="{1811FF50-038F-4A42-A42D-90DDC32D9EF3}"/>
              </a:ext>
            </a:extLst>
          </p:cNvPr>
          <p:cNvSpPr>
            <a:spLocks noGrp="1"/>
          </p:cNvSpPr>
          <p:nvPr>
            <p:ph type="dt" sz="half" idx="10"/>
          </p:nvPr>
        </p:nvSpPr>
        <p:spPr/>
        <p:txBody>
          <a:bodyPr/>
          <a:lstStyle/>
          <a:p>
            <a:fld id="{5A350C8D-67ED-4746-86E5-5083D3A39ADF}" type="datetimeFigureOut">
              <a:rPr lang="sr-Latn-RS" smtClean="0"/>
              <a:pPr/>
              <a:t>25.2.2021</a:t>
            </a:fld>
            <a:endParaRPr lang="sr-Latn-RS"/>
          </a:p>
        </p:txBody>
      </p:sp>
      <p:sp>
        <p:nvSpPr>
          <p:cNvPr id="6" name="Čuvar mesta za podnožje 5">
            <a:extLst>
              <a:ext uri="{FF2B5EF4-FFF2-40B4-BE49-F238E27FC236}">
                <a16:creationId xmlns:a16="http://schemas.microsoft.com/office/drawing/2014/main" xmlns="" id="{939255F7-969B-A442-90A0-167017435F83}"/>
              </a:ext>
            </a:extLst>
          </p:cNvPr>
          <p:cNvSpPr>
            <a:spLocks noGrp="1"/>
          </p:cNvSpPr>
          <p:nvPr>
            <p:ph type="ftr" sz="quarter" idx="11"/>
          </p:nvPr>
        </p:nvSpPr>
        <p:spPr/>
        <p:txBody>
          <a:bodyPr/>
          <a:lstStyle/>
          <a:p>
            <a:endParaRPr lang="sr-Latn-RS"/>
          </a:p>
        </p:txBody>
      </p:sp>
      <p:sp>
        <p:nvSpPr>
          <p:cNvPr id="7" name="Čuvar mesta za broj slajda 6">
            <a:extLst>
              <a:ext uri="{FF2B5EF4-FFF2-40B4-BE49-F238E27FC236}">
                <a16:creationId xmlns:a16="http://schemas.microsoft.com/office/drawing/2014/main" xmlns="" id="{858569AE-4114-1C4A-890A-9B96DE46D694}"/>
              </a:ext>
            </a:extLst>
          </p:cNvPr>
          <p:cNvSpPr>
            <a:spLocks noGrp="1"/>
          </p:cNvSpPr>
          <p:nvPr>
            <p:ph type="sldNum" sz="quarter" idx="12"/>
          </p:nvPr>
        </p:nvSpPr>
        <p:spPr/>
        <p:txBody>
          <a:bodyPr/>
          <a:lstStyle/>
          <a:p>
            <a:fld id="{1E5E63B2-FDAB-DF41-A9DE-A0BA4A898BC2}" type="slidenum">
              <a:rPr lang="sr-Latn-RS" smtClean="0"/>
              <a:pPr/>
              <a:t>‹#›</a:t>
            </a:fld>
            <a:endParaRPr lang="sr-Latn-RS"/>
          </a:p>
        </p:txBody>
      </p:sp>
    </p:spTree>
    <p:extLst>
      <p:ext uri="{BB962C8B-B14F-4D97-AF65-F5344CB8AC3E}">
        <p14:creationId xmlns:p14="http://schemas.microsoft.com/office/powerpoint/2010/main" xmlns="" val="767571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eđen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A853024C-0BDB-814C-9485-58735BE61FFA}"/>
              </a:ext>
            </a:extLst>
          </p:cNvPr>
          <p:cNvSpPr>
            <a:spLocks noGrp="1"/>
          </p:cNvSpPr>
          <p:nvPr>
            <p:ph type="title"/>
          </p:nvPr>
        </p:nvSpPr>
        <p:spPr>
          <a:xfrm>
            <a:off x="839788" y="365125"/>
            <a:ext cx="10515600" cy="1325563"/>
          </a:xfrm>
        </p:spPr>
        <p:txBody>
          <a:bodyPr/>
          <a:lstStyle/>
          <a:p>
            <a:r>
              <a:rPr lang="sr-Latn-RS"/>
              <a:t>Kliknite i uredite naslov mastera</a:t>
            </a:r>
          </a:p>
        </p:txBody>
      </p:sp>
      <p:sp>
        <p:nvSpPr>
          <p:cNvPr id="3" name="Čuvar mesta za tekst 2">
            <a:extLst>
              <a:ext uri="{FF2B5EF4-FFF2-40B4-BE49-F238E27FC236}">
                <a16:creationId xmlns:a16="http://schemas.microsoft.com/office/drawing/2014/main" xmlns="" id="{FD26E403-4D97-E246-9913-60C816905A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RS"/>
              <a:t>Kliknite da biste uredili stilove teksta mastera</a:t>
            </a:r>
          </a:p>
        </p:txBody>
      </p:sp>
      <p:sp>
        <p:nvSpPr>
          <p:cNvPr id="4" name="Čuvar mesta za sadržaj 3">
            <a:extLst>
              <a:ext uri="{FF2B5EF4-FFF2-40B4-BE49-F238E27FC236}">
                <a16:creationId xmlns:a16="http://schemas.microsoft.com/office/drawing/2014/main" xmlns="" id="{6A08C355-BEAD-4447-9D18-525667969EB7}"/>
              </a:ext>
            </a:extLst>
          </p:cNvPr>
          <p:cNvSpPr>
            <a:spLocks noGrp="1"/>
          </p:cNvSpPr>
          <p:nvPr>
            <p:ph sz="half" idx="2"/>
          </p:nvPr>
        </p:nvSpPr>
        <p:spPr>
          <a:xfrm>
            <a:off x="839788" y="2505075"/>
            <a:ext cx="5157787" cy="3684588"/>
          </a:xfrm>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5" name="Čuvar mesta za tekst 4">
            <a:extLst>
              <a:ext uri="{FF2B5EF4-FFF2-40B4-BE49-F238E27FC236}">
                <a16:creationId xmlns:a16="http://schemas.microsoft.com/office/drawing/2014/main" xmlns="" id="{B8AC6ABD-3359-C24D-ACDE-A7477ABA43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RS"/>
              <a:t>Kliknite da biste uredili stilove teksta mastera</a:t>
            </a:r>
          </a:p>
        </p:txBody>
      </p:sp>
      <p:sp>
        <p:nvSpPr>
          <p:cNvPr id="6" name="Čuvar mesta za sadržaj 5">
            <a:extLst>
              <a:ext uri="{FF2B5EF4-FFF2-40B4-BE49-F238E27FC236}">
                <a16:creationId xmlns:a16="http://schemas.microsoft.com/office/drawing/2014/main" xmlns="" id="{F768395B-6946-8A45-A938-DBF09B64EDFF}"/>
              </a:ext>
            </a:extLst>
          </p:cNvPr>
          <p:cNvSpPr>
            <a:spLocks noGrp="1"/>
          </p:cNvSpPr>
          <p:nvPr>
            <p:ph sz="quarter" idx="4"/>
          </p:nvPr>
        </p:nvSpPr>
        <p:spPr>
          <a:xfrm>
            <a:off x="6172200" y="2505075"/>
            <a:ext cx="5183188" cy="3684588"/>
          </a:xfrm>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7" name="Čuvar mesta za datum 6">
            <a:extLst>
              <a:ext uri="{FF2B5EF4-FFF2-40B4-BE49-F238E27FC236}">
                <a16:creationId xmlns:a16="http://schemas.microsoft.com/office/drawing/2014/main" xmlns="" id="{3297E171-4400-F84B-AFCE-AF5A97F915C9}"/>
              </a:ext>
            </a:extLst>
          </p:cNvPr>
          <p:cNvSpPr>
            <a:spLocks noGrp="1"/>
          </p:cNvSpPr>
          <p:nvPr>
            <p:ph type="dt" sz="half" idx="10"/>
          </p:nvPr>
        </p:nvSpPr>
        <p:spPr/>
        <p:txBody>
          <a:bodyPr/>
          <a:lstStyle/>
          <a:p>
            <a:fld id="{5A350C8D-67ED-4746-86E5-5083D3A39ADF}" type="datetimeFigureOut">
              <a:rPr lang="sr-Latn-RS" smtClean="0"/>
              <a:pPr/>
              <a:t>25.2.2021</a:t>
            </a:fld>
            <a:endParaRPr lang="sr-Latn-RS"/>
          </a:p>
        </p:txBody>
      </p:sp>
      <p:sp>
        <p:nvSpPr>
          <p:cNvPr id="8" name="Čuvar mesta za podnožje 7">
            <a:extLst>
              <a:ext uri="{FF2B5EF4-FFF2-40B4-BE49-F238E27FC236}">
                <a16:creationId xmlns:a16="http://schemas.microsoft.com/office/drawing/2014/main" xmlns="" id="{A223E191-437E-9C45-A994-7762D5ABD466}"/>
              </a:ext>
            </a:extLst>
          </p:cNvPr>
          <p:cNvSpPr>
            <a:spLocks noGrp="1"/>
          </p:cNvSpPr>
          <p:nvPr>
            <p:ph type="ftr" sz="quarter" idx="11"/>
          </p:nvPr>
        </p:nvSpPr>
        <p:spPr/>
        <p:txBody>
          <a:bodyPr/>
          <a:lstStyle/>
          <a:p>
            <a:endParaRPr lang="sr-Latn-RS"/>
          </a:p>
        </p:txBody>
      </p:sp>
      <p:sp>
        <p:nvSpPr>
          <p:cNvPr id="9" name="Čuvar mesta za broj slajda 8">
            <a:extLst>
              <a:ext uri="{FF2B5EF4-FFF2-40B4-BE49-F238E27FC236}">
                <a16:creationId xmlns:a16="http://schemas.microsoft.com/office/drawing/2014/main" xmlns="" id="{B58E3BED-A515-A34A-8188-B05AFCB3850D}"/>
              </a:ext>
            </a:extLst>
          </p:cNvPr>
          <p:cNvSpPr>
            <a:spLocks noGrp="1"/>
          </p:cNvSpPr>
          <p:nvPr>
            <p:ph type="sldNum" sz="quarter" idx="12"/>
          </p:nvPr>
        </p:nvSpPr>
        <p:spPr/>
        <p:txBody>
          <a:bodyPr/>
          <a:lstStyle/>
          <a:p>
            <a:fld id="{1E5E63B2-FDAB-DF41-A9DE-A0BA4A898BC2}" type="slidenum">
              <a:rPr lang="sr-Latn-RS" smtClean="0"/>
              <a:pPr/>
              <a:t>‹#›</a:t>
            </a:fld>
            <a:endParaRPr lang="sr-Latn-RS"/>
          </a:p>
        </p:txBody>
      </p:sp>
    </p:spTree>
    <p:extLst>
      <p:ext uri="{BB962C8B-B14F-4D97-AF65-F5344CB8AC3E}">
        <p14:creationId xmlns:p14="http://schemas.microsoft.com/office/powerpoint/2010/main" xmlns="" val="3013686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B9528077-1AC5-1548-BA3A-543A713DEF38}"/>
              </a:ext>
            </a:extLst>
          </p:cNvPr>
          <p:cNvSpPr>
            <a:spLocks noGrp="1"/>
          </p:cNvSpPr>
          <p:nvPr>
            <p:ph type="title"/>
          </p:nvPr>
        </p:nvSpPr>
        <p:spPr/>
        <p:txBody>
          <a:bodyPr/>
          <a:lstStyle/>
          <a:p>
            <a:r>
              <a:rPr lang="sr-Latn-RS"/>
              <a:t>Kliknite i uredite naslov mastera</a:t>
            </a:r>
          </a:p>
        </p:txBody>
      </p:sp>
      <p:sp>
        <p:nvSpPr>
          <p:cNvPr id="3" name="Čuvar mesta za datum 2">
            <a:extLst>
              <a:ext uri="{FF2B5EF4-FFF2-40B4-BE49-F238E27FC236}">
                <a16:creationId xmlns:a16="http://schemas.microsoft.com/office/drawing/2014/main" xmlns="" id="{E6D65A70-1100-0641-8C48-326EDC5752BD}"/>
              </a:ext>
            </a:extLst>
          </p:cNvPr>
          <p:cNvSpPr>
            <a:spLocks noGrp="1"/>
          </p:cNvSpPr>
          <p:nvPr>
            <p:ph type="dt" sz="half" idx="10"/>
          </p:nvPr>
        </p:nvSpPr>
        <p:spPr/>
        <p:txBody>
          <a:bodyPr/>
          <a:lstStyle/>
          <a:p>
            <a:fld id="{5A350C8D-67ED-4746-86E5-5083D3A39ADF}" type="datetimeFigureOut">
              <a:rPr lang="sr-Latn-RS" smtClean="0"/>
              <a:pPr/>
              <a:t>25.2.2021</a:t>
            </a:fld>
            <a:endParaRPr lang="sr-Latn-RS"/>
          </a:p>
        </p:txBody>
      </p:sp>
      <p:sp>
        <p:nvSpPr>
          <p:cNvPr id="4" name="Čuvar mesta za podnožje 3">
            <a:extLst>
              <a:ext uri="{FF2B5EF4-FFF2-40B4-BE49-F238E27FC236}">
                <a16:creationId xmlns:a16="http://schemas.microsoft.com/office/drawing/2014/main" xmlns="" id="{BA642308-3790-C347-B7CB-A80EAA5A6466}"/>
              </a:ext>
            </a:extLst>
          </p:cNvPr>
          <p:cNvSpPr>
            <a:spLocks noGrp="1"/>
          </p:cNvSpPr>
          <p:nvPr>
            <p:ph type="ftr" sz="quarter" idx="11"/>
          </p:nvPr>
        </p:nvSpPr>
        <p:spPr/>
        <p:txBody>
          <a:bodyPr/>
          <a:lstStyle/>
          <a:p>
            <a:endParaRPr lang="sr-Latn-RS"/>
          </a:p>
        </p:txBody>
      </p:sp>
      <p:sp>
        <p:nvSpPr>
          <p:cNvPr id="5" name="Čuvar mesta za broj slajda 4">
            <a:extLst>
              <a:ext uri="{FF2B5EF4-FFF2-40B4-BE49-F238E27FC236}">
                <a16:creationId xmlns:a16="http://schemas.microsoft.com/office/drawing/2014/main" xmlns="" id="{BAF46736-CEA6-C940-87AA-249FA0DE8B53}"/>
              </a:ext>
            </a:extLst>
          </p:cNvPr>
          <p:cNvSpPr>
            <a:spLocks noGrp="1"/>
          </p:cNvSpPr>
          <p:nvPr>
            <p:ph type="sldNum" sz="quarter" idx="12"/>
          </p:nvPr>
        </p:nvSpPr>
        <p:spPr/>
        <p:txBody>
          <a:bodyPr/>
          <a:lstStyle/>
          <a:p>
            <a:fld id="{1E5E63B2-FDAB-DF41-A9DE-A0BA4A898BC2}" type="slidenum">
              <a:rPr lang="sr-Latn-RS" smtClean="0"/>
              <a:pPr/>
              <a:t>‹#›</a:t>
            </a:fld>
            <a:endParaRPr lang="sr-Latn-RS"/>
          </a:p>
        </p:txBody>
      </p:sp>
    </p:spTree>
    <p:extLst>
      <p:ext uri="{BB962C8B-B14F-4D97-AF65-F5344CB8AC3E}">
        <p14:creationId xmlns:p14="http://schemas.microsoft.com/office/powerpoint/2010/main" xmlns="" val="731578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Čuvar mesta za datum 1">
            <a:extLst>
              <a:ext uri="{FF2B5EF4-FFF2-40B4-BE49-F238E27FC236}">
                <a16:creationId xmlns:a16="http://schemas.microsoft.com/office/drawing/2014/main" xmlns="" id="{B3DF43AE-8F3B-6A43-8608-C430EE47B7E6}"/>
              </a:ext>
            </a:extLst>
          </p:cNvPr>
          <p:cNvSpPr>
            <a:spLocks noGrp="1"/>
          </p:cNvSpPr>
          <p:nvPr>
            <p:ph type="dt" sz="half" idx="10"/>
          </p:nvPr>
        </p:nvSpPr>
        <p:spPr/>
        <p:txBody>
          <a:bodyPr/>
          <a:lstStyle/>
          <a:p>
            <a:fld id="{5A350C8D-67ED-4746-86E5-5083D3A39ADF}" type="datetimeFigureOut">
              <a:rPr lang="sr-Latn-RS" smtClean="0"/>
              <a:pPr/>
              <a:t>25.2.2021</a:t>
            </a:fld>
            <a:endParaRPr lang="sr-Latn-RS"/>
          </a:p>
        </p:txBody>
      </p:sp>
      <p:sp>
        <p:nvSpPr>
          <p:cNvPr id="3" name="Čuvar mesta za podnožje 2">
            <a:extLst>
              <a:ext uri="{FF2B5EF4-FFF2-40B4-BE49-F238E27FC236}">
                <a16:creationId xmlns:a16="http://schemas.microsoft.com/office/drawing/2014/main" xmlns="" id="{56F55958-1343-B044-9D1D-BAF40E15BD08}"/>
              </a:ext>
            </a:extLst>
          </p:cNvPr>
          <p:cNvSpPr>
            <a:spLocks noGrp="1"/>
          </p:cNvSpPr>
          <p:nvPr>
            <p:ph type="ftr" sz="quarter" idx="11"/>
          </p:nvPr>
        </p:nvSpPr>
        <p:spPr/>
        <p:txBody>
          <a:bodyPr/>
          <a:lstStyle/>
          <a:p>
            <a:endParaRPr lang="sr-Latn-RS"/>
          </a:p>
        </p:txBody>
      </p:sp>
      <p:sp>
        <p:nvSpPr>
          <p:cNvPr id="4" name="Čuvar mesta za broj slajda 3">
            <a:extLst>
              <a:ext uri="{FF2B5EF4-FFF2-40B4-BE49-F238E27FC236}">
                <a16:creationId xmlns:a16="http://schemas.microsoft.com/office/drawing/2014/main" xmlns="" id="{BF9E5D29-C2C6-DD46-B6B8-D2178912550A}"/>
              </a:ext>
            </a:extLst>
          </p:cNvPr>
          <p:cNvSpPr>
            <a:spLocks noGrp="1"/>
          </p:cNvSpPr>
          <p:nvPr>
            <p:ph type="sldNum" sz="quarter" idx="12"/>
          </p:nvPr>
        </p:nvSpPr>
        <p:spPr/>
        <p:txBody>
          <a:bodyPr/>
          <a:lstStyle/>
          <a:p>
            <a:fld id="{1E5E63B2-FDAB-DF41-A9DE-A0BA4A898BC2}" type="slidenum">
              <a:rPr lang="sr-Latn-RS" smtClean="0"/>
              <a:pPr/>
              <a:t>‹#›</a:t>
            </a:fld>
            <a:endParaRPr lang="sr-Latn-RS"/>
          </a:p>
        </p:txBody>
      </p:sp>
    </p:spTree>
    <p:extLst>
      <p:ext uri="{BB962C8B-B14F-4D97-AF65-F5344CB8AC3E}">
        <p14:creationId xmlns:p14="http://schemas.microsoft.com/office/powerpoint/2010/main" xmlns="" val="3427683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a nat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2817BE7E-F1B1-CD46-A014-727ADD54CC28}"/>
              </a:ext>
            </a:extLst>
          </p:cNvPr>
          <p:cNvSpPr>
            <a:spLocks noGrp="1"/>
          </p:cNvSpPr>
          <p:nvPr>
            <p:ph type="title"/>
          </p:nvPr>
        </p:nvSpPr>
        <p:spPr>
          <a:xfrm>
            <a:off x="839788" y="457200"/>
            <a:ext cx="3932237" cy="1600200"/>
          </a:xfrm>
        </p:spPr>
        <p:txBody>
          <a:bodyPr anchor="b"/>
          <a:lstStyle>
            <a:lvl1pPr>
              <a:defRPr sz="3200"/>
            </a:lvl1pPr>
          </a:lstStyle>
          <a:p>
            <a:r>
              <a:rPr lang="sr-Latn-RS"/>
              <a:t>Kliknite i uredite naslov mastera</a:t>
            </a:r>
          </a:p>
        </p:txBody>
      </p:sp>
      <p:sp>
        <p:nvSpPr>
          <p:cNvPr id="3" name="Čuvar mesta za sadržaj 2">
            <a:extLst>
              <a:ext uri="{FF2B5EF4-FFF2-40B4-BE49-F238E27FC236}">
                <a16:creationId xmlns:a16="http://schemas.microsoft.com/office/drawing/2014/main" xmlns="" id="{27685205-79DA-874D-8D5C-DE3734A61E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tekst 3">
            <a:extLst>
              <a:ext uri="{FF2B5EF4-FFF2-40B4-BE49-F238E27FC236}">
                <a16:creationId xmlns:a16="http://schemas.microsoft.com/office/drawing/2014/main" xmlns="" id="{0060A002-5862-E84C-8764-FA0280F93A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r-Latn-RS"/>
              <a:t>Kliknite da biste uredili stilove teksta mastera</a:t>
            </a:r>
          </a:p>
        </p:txBody>
      </p:sp>
      <p:sp>
        <p:nvSpPr>
          <p:cNvPr id="5" name="Čuvar mesta za datum 4">
            <a:extLst>
              <a:ext uri="{FF2B5EF4-FFF2-40B4-BE49-F238E27FC236}">
                <a16:creationId xmlns:a16="http://schemas.microsoft.com/office/drawing/2014/main" xmlns="" id="{69257B9E-2A6E-5547-B6F5-EA9B068B74F0}"/>
              </a:ext>
            </a:extLst>
          </p:cNvPr>
          <p:cNvSpPr>
            <a:spLocks noGrp="1"/>
          </p:cNvSpPr>
          <p:nvPr>
            <p:ph type="dt" sz="half" idx="10"/>
          </p:nvPr>
        </p:nvSpPr>
        <p:spPr/>
        <p:txBody>
          <a:bodyPr/>
          <a:lstStyle/>
          <a:p>
            <a:fld id="{5A350C8D-67ED-4746-86E5-5083D3A39ADF}" type="datetimeFigureOut">
              <a:rPr lang="sr-Latn-RS" smtClean="0"/>
              <a:pPr/>
              <a:t>25.2.2021</a:t>
            </a:fld>
            <a:endParaRPr lang="sr-Latn-RS"/>
          </a:p>
        </p:txBody>
      </p:sp>
      <p:sp>
        <p:nvSpPr>
          <p:cNvPr id="6" name="Čuvar mesta za podnožje 5">
            <a:extLst>
              <a:ext uri="{FF2B5EF4-FFF2-40B4-BE49-F238E27FC236}">
                <a16:creationId xmlns:a16="http://schemas.microsoft.com/office/drawing/2014/main" xmlns="" id="{201C0F96-8C8F-5042-B3A3-5348119EBD78}"/>
              </a:ext>
            </a:extLst>
          </p:cNvPr>
          <p:cNvSpPr>
            <a:spLocks noGrp="1"/>
          </p:cNvSpPr>
          <p:nvPr>
            <p:ph type="ftr" sz="quarter" idx="11"/>
          </p:nvPr>
        </p:nvSpPr>
        <p:spPr/>
        <p:txBody>
          <a:bodyPr/>
          <a:lstStyle/>
          <a:p>
            <a:endParaRPr lang="sr-Latn-RS"/>
          </a:p>
        </p:txBody>
      </p:sp>
      <p:sp>
        <p:nvSpPr>
          <p:cNvPr id="7" name="Čuvar mesta za broj slajda 6">
            <a:extLst>
              <a:ext uri="{FF2B5EF4-FFF2-40B4-BE49-F238E27FC236}">
                <a16:creationId xmlns:a16="http://schemas.microsoft.com/office/drawing/2014/main" xmlns="" id="{AFCF328C-F8AD-0444-A1E5-F4441BB93A29}"/>
              </a:ext>
            </a:extLst>
          </p:cNvPr>
          <p:cNvSpPr>
            <a:spLocks noGrp="1"/>
          </p:cNvSpPr>
          <p:nvPr>
            <p:ph type="sldNum" sz="quarter" idx="12"/>
          </p:nvPr>
        </p:nvSpPr>
        <p:spPr/>
        <p:txBody>
          <a:bodyPr/>
          <a:lstStyle/>
          <a:p>
            <a:fld id="{1E5E63B2-FDAB-DF41-A9DE-A0BA4A898BC2}" type="slidenum">
              <a:rPr lang="sr-Latn-RS" smtClean="0"/>
              <a:pPr/>
              <a:t>‹#›</a:t>
            </a:fld>
            <a:endParaRPr lang="sr-Latn-RS"/>
          </a:p>
        </p:txBody>
      </p:sp>
    </p:spTree>
    <p:extLst>
      <p:ext uri="{BB962C8B-B14F-4D97-AF65-F5344CB8AC3E}">
        <p14:creationId xmlns:p14="http://schemas.microsoft.com/office/powerpoint/2010/main" xmlns="" val="1292552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a nat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904F223B-DB17-0A4A-9654-AD00BD7984AC}"/>
              </a:ext>
            </a:extLst>
          </p:cNvPr>
          <p:cNvSpPr>
            <a:spLocks noGrp="1"/>
          </p:cNvSpPr>
          <p:nvPr>
            <p:ph type="title"/>
          </p:nvPr>
        </p:nvSpPr>
        <p:spPr>
          <a:xfrm>
            <a:off x="839788" y="457200"/>
            <a:ext cx="3932237" cy="1600200"/>
          </a:xfrm>
        </p:spPr>
        <p:txBody>
          <a:bodyPr anchor="b"/>
          <a:lstStyle>
            <a:lvl1pPr>
              <a:defRPr sz="3200"/>
            </a:lvl1pPr>
          </a:lstStyle>
          <a:p>
            <a:r>
              <a:rPr lang="sr-Latn-RS"/>
              <a:t>Kliknite i uredite naslov mastera</a:t>
            </a:r>
          </a:p>
        </p:txBody>
      </p:sp>
      <p:sp>
        <p:nvSpPr>
          <p:cNvPr id="3" name="Čuvar mesta za sliku 2">
            <a:extLst>
              <a:ext uri="{FF2B5EF4-FFF2-40B4-BE49-F238E27FC236}">
                <a16:creationId xmlns:a16="http://schemas.microsoft.com/office/drawing/2014/main" xmlns="" id="{021CF1E1-97E8-7A4A-A825-80FF8C9066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Čuvar mesta za tekst 3">
            <a:extLst>
              <a:ext uri="{FF2B5EF4-FFF2-40B4-BE49-F238E27FC236}">
                <a16:creationId xmlns:a16="http://schemas.microsoft.com/office/drawing/2014/main" xmlns="" id="{BDDE8E16-613A-CE48-9091-44C8FF7325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r-Latn-RS"/>
              <a:t>Kliknite da biste uredili stilove teksta mastera</a:t>
            </a:r>
          </a:p>
        </p:txBody>
      </p:sp>
      <p:sp>
        <p:nvSpPr>
          <p:cNvPr id="5" name="Čuvar mesta za datum 4">
            <a:extLst>
              <a:ext uri="{FF2B5EF4-FFF2-40B4-BE49-F238E27FC236}">
                <a16:creationId xmlns:a16="http://schemas.microsoft.com/office/drawing/2014/main" xmlns="" id="{15825CA7-3731-3C40-8E26-6D0B970B3FC2}"/>
              </a:ext>
            </a:extLst>
          </p:cNvPr>
          <p:cNvSpPr>
            <a:spLocks noGrp="1"/>
          </p:cNvSpPr>
          <p:nvPr>
            <p:ph type="dt" sz="half" idx="10"/>
          </p:nvPr>
        </p:nvSpPr>
        <p:spPr/>
        <p:txBody>
          <a:bodyPr/>
          <a:lstStyle/>
          <a:p>
            <a:fld id="{5A350C8D-67ED-4746-86E5-5083D3A39ADF}" type="datetimeFigureOut">
              <a:rPr lang="sr-Latn-RS" smtClean="0"/>
              <a:pPr/>
              <a:t>25.2.2021</a:t>
            </a:fld>
            <a:endParaRPr lang="sr-Latn-RS"/>
          </a:p>
        </p:txBody>
      </p:sp>
      <p:sp>
        <p:nvSpPr>
          <p:cNvPr id="6" name="Čuvar mesta za podnožje 5">
            <a:extLst>
              <a:ext uri="{FF2B5EF4-FFF2-40B4-BE49-F238E27FC236}">
                <a16:creationId xmlns:a16="http://schemas.microsoft.com/office/drawing/2014/main" xmlns="" id="{6ECC5881-F060-4447-A0DC-D7F2F5AAA2F8}"/>
              </a:ext>
            </a:extLst>
          </p:cNvPr>
          <p:cNvSpPr>
            <a:spLocks noGrp="1"/>
          </p:cNvSpPr>
          <p:nvPr>
            <p:ph type="ftr" sz="quarter" idx="11"/>
          </p:nvPr>
        </p:nvSpPr>
        <p:spPr/>
        <p:txBody>
          <a:bodyPr/>
          <a:lstStyle/>
          <a:p>
            <a:endParaRPr lang="sr-Latn-RS"/>
          </a:p>
        </p:txBody>
      </p:sp>
      <p:sp>
        <p:nvSpPr>
          <p:cNvPr id="7" name="Čuvar mesta za broj slajda 6">
            <a:extLst>
              <a:ext uri="{FF2B5EF4-FFF2-40B4-BE49-F238E27FC236}">
                <a16:creationId xmlns:a16="http://schemas.microsoft.com/office/drawing/2014/main" xmlns="" id="{2A7E45E7-7544-3945-ABDA-D79DD8D4037E}"/>
              </a:ext>
            </a:extLst>
          </p:cNvPr>
          <p:cNvSpPr>
            <a:spLocks noGrp="1"/>
          </p:cNvSpPr>
          <p:nvPr>
            <p:ph type="sldNum" sz="quarter" idx="12"/>
          </p:nvPr>
        </p:nvSpPr>
        <p:spPr/>
        <p:txBody>
          <a:bodyPr/>
          <a:lstStyle/>
          <a:p>
            <a:fld id="{1E5E63B2-FDAB-DF41-A9DE-A0BA4A898BC2}" type="slidenum">
              <a:rPr lang="sr-Latn-RS" smtClean="0"/>
              <a:pPr/>
              <a:t>‹#›</a:t>
            </a:fld>
            <a:endParaRPr lang="sr-Latn-RS"/>
          </a:p>
        </p:txBody>
      </p:sp>
    </p:spTree>
    <p:extLst>
      <p:ext uri="{BB962C8B-B14F-4D97-AF65-F5344CB8AC3E}">
        <p14:creationId xmlns:p14="http://schemas.microsoft.com/office/powerpoint/2010/main" xmlns="" val="845200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Čuvar mesta za naslov 1">
            <a:extLst>
              <a:ext uri="{FF2B5EF4-FFF2-40B4-BE49-F238E27FC236}">
                <a16:creationId xmlns:a16="http://schemas.microsoft.com/office/drawing/2014/main" xmlns="" id="{5DE7C28A-8859-A44B-B934-2B7852B8FC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r-Latn-RS"/>
              <a:t>Kliknite i uredite naslov mastera</a:t>
            </a:r>
          </a:p>
        </p:txBody>
      </p:sp>
      <p:sp>
        <p:nvSpPr>
          <p:cNvPr id="3" name="Čuvar mesta za tekst 2">
            <a:extLst>
              <a:ext uri="{FF2B5EF4-FFF2-40B4-BE49-F238E27FC236}">
                <a16:creationId xmlns:a16="http://schemas.microsoft.com/office/drawing/2014/main" xmlns="" id="{E2A020CC-2F7C-A84B-9E2C-E5261522F3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datum 3">
            <a:extLst>
              <a:ext uri="{FF2B5EF4-FFF2-40B4-BE49-F238E27FC236}">
                <a16:creationId xmlns:a16="http://schemas.microsoft.com/office/drawing/2014/main" xmlns="" id="{9785E1C0-344A-D94D-9610-867B7A38DF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50C8D-67ED-4746-86E5-5083D3A39ADF}" type="datetimeFigureOut">
              <a:rPr lang="sr-Latn-RS" smtClean="0"/>
              <a:pPr/>
              <a:t>25.2.2021</a:t>
            </a:fld>
            <a:endParaRPr lang="sr-Latn-RS"/>
          </a:p>
        </p:txBody>
      </p:sp>
      <p:sp>
        <p:nvSpPr>
          <p:cNvPr id="5" name="Čuvar mesta za podnožje 4">
            <a:extLst>
              <a:ext uri="{FF2B5EF4-FFF2-40B4-BE49-F238E27FC236}">
                <a16:creationId xmlns:a16="http://schemas.microsoft.com/office/drawing/2014/main" xmlns="" id="{2FBCD741-0F72-094B-8E78-27EF283126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Čuvar mesta za broj slajda 5">
            <a:extLst>
              <a:ext uri="{FF2B5EF4-FFF2-40B4-BE49-F238E27FC236}">
                <a16:creationId xmlns:a16="http://schemas.microsoft.com/office/drawing/2014/main" xmlns="" id="{B6B82CA3-E515-FE44-93BB-0D3700C29F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E63B2-FDAB-DF41-A9DE-A0BA4A898BC2}" type="slidenum">
              <a:rPr lang="sr-Latn-RS" smtClean="0"/>
              <a:pPr/>
              <a:t>‹#›</a:t>
            </a:fld>
            <a:endParaRPr lang="sr-Latn-RS"/>
          </a:p>
        </p:txBody>
      </p:sp>
    </p:spTree>
    <p:extLst>
      <p:ext uri="{BB962C8B-B14F-4D97-AF65-F5344CB8AC3E}">
        <p14:creationId xmlns:p14="http://schemas.microsoft.com/office/powerpoint/2010/main" xmlns="" val="2179601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3E9E521B-5C60-954A-88A5-2BB0E6E3F5CE}"/>
              </a:ext>
            </a:extLst>
          </p:cNvPr>
          <p:cNvSpPr>
            <a:spLocks noGrp="1"/>
          </p:cNvSpPr>
          <p:nvPr>
            <p:ph type="ctrTitle"/>
          </p:nvPr>
        </p:nvSpPr>
        <p:spPr/>
        <p:txBody>
          <a:bodyPr/>
          <a:lstStyle/>
          <a:p>
            <a:r>
              <a:rPr lang="sr-Latn-RS"/>
              <a:t>Rasizam </a:t>
            </a:r>
          </a:p>
        </p:txBody>
      </p:sp>
      <p:sp>
        <p:nvSpPr>
          <p:cNvPr id="3" name="Podnaslov 2">
            <a:extLst>
              <a:ext uri="{FF2B5EF4-FFF2-40B4-BE49-F238E27FC236}">
                <a16:creationId xmlns:a16="http://schemas.microsoft.com/office/drawing/2014/main" xmlns="" id="{8FFCC7B0-C53B-CC40-A18B-95E07854175D}"/>
              </a:ext>
            </a:extLst>
          </p:cNvPr>
          <p:cNvSpPr>
            <a:spLocks noGrp="1"/>
          </p:cNvSpPr>
          <p:nvPr>
            <p:ph type="subTitle" idx="1"/>
          </p:nvPr>
        </p:nvSpPr>
        <p:spPr/>
        <p:txBody>
          <a:bodyPr/>
          <a:lstStyle/>
          <a:p>
            <a:r>
              <a:rPr lang="sr-Latn-RS"/>
              <a:t>By Andjela Aleksić </a:t>
            </a:r>
          </a:p>
        </p:txBody>
      </p:sp>
      <p:pic>
        <p:nvPicPr>
          <p:cNvPr id="4" name="Slika 4">
            <a:extLst>
              <a:ext uri="{FF2B5EF4-FFF2-40B4-BE49-F238E27FC236}">
                <a16:creationId xmlns:a16="http://schemas.microsoft.com/office/drawing/2014/main" xmlns="" id="{1F5EAB1F-2D1E-4846-8329-99C26BD8653D}"/>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880747" y="4111625"/>
            <a:ext cx="3467100" cy="2476500"/>
          </a:xfrm>
          <a:prstGeom prst="rect">
            <a:avLst/>
          </a:prstGeom>
        </p:spPr>
      </p:pic>
      <p:pic>
        <p:nvPicPr>
          <p:cNvPr id="5" name="Slika 5">
            <a:extLst>
              <a:ext uri="{FF2B5EF4-FFF2-40B4-BE49-F238E27FC236}">
                <a16:creationId xmlns:a16="http://schemas.microsoft.com/office/drawing/2014/main" xmlns="" id="{CBB99515-7351-C142-9C8D-91ECA53268CF}"/>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03610" y="374649"/>
            <a:ext cx="3928359" cy="3227389"/>
          </a:xfrm>
          <a:prstGeom prst="rect">
            <a:avLst/>
          </a:prstGeom>
        </p:spPr>
      </p:pic>
    </p:spTree>
    <p:extLst>
      <p:ext uri="{BB962C8B-B14F-4D97-AF65-F5344CB8AC3E}">
        <p14:creationId xmlns:p14="http://schemas.microsoft.com/office/powerpoint/2010/main" xmlns="" val="1617564570"/>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E4E9B13C-1EC2-3947-B9D4-F286B1E8D4BB}"/>
              </a:ext>
            </a:extLst>
          </p:cNvPr>
          <p:cNvSpPr>
            <a:spLocks noGrp="1"/>
          </p:cNvSpPr>
          <p:nvPr>
            <p:ph type="title"/>
          </p:nvPr>
        </p:nvSpPr>
        <p:spPr/>
        <p:txBody>
          <a:bodyPr/>
          <a:lstStyle/>
          <a:p>
            <a:r>
              <a:rPr lang="sr-Latn-RS"/>
              <a:t>Rasizam </a:t>
            </a:r>
            <a:br>
              <a:rPr lang="sr-Latn-RS"/>
            </a:br>
            <a:endParaRPr lang="sr-Latn-RS"/>
          </a:p>
        </p:txBody>
      </p:sp>
      <p:sp>
        <p:nvSpPr>
          <p:cNvPr id="3" name="Čuvar mesta za sadržaj 2">
            <a:extLst>
              <a:ext uri="{FF2B5EF4-FFF2-40B4-BE49-F238E27FC236}">
                <a16:creationId xmlns:a16="http://schemas.microsoft.com/office/drawing/2014/main" xmlns="" id="{17213BA5-0579-D240-80E8-956A9423C91B}"/>
              </a:ext>
            </a:extLst>
          </p:cNvPr>
          <p:cNvSpPr>
            <a:spLocks noGrp="1"/>
          </p:cNvSpPr>
          <p:nvPr>
            <p:ph idx="1"/>
          </p:nvPr>
        </p:nvSpPr>
        <p:spPr/>
        <p:txBody>
          <a:bodyPr/>
          <a:lstStyle/>
          <a:p>
            <a:r>
              <a:rPr lang="sr-Latn-RS"/>
              <a:t>Rasizam je jako loša stvar koja odvaja grupe ljudi na osnovu njihove „rase“ , sa namenom sagledanja jedne „rase“  kao važnije i bolje od drugih.</a:t>
            </a:r>
          </a:p>
          <a:p>
            <a:r>
              <a:rPr lang="sr-Latn-RS"/>
              <a:t>Sta je to </a:t>
            </a:r>
            <a:r>
              <a:rPr lang="sr-Latn-RS" b="1" i="1"/>
              <a:t>„rasa“ </a:t>
            </a:r>
            <a:r>
              <a:rPr lang="sr-Latn-RS"/>
              <a:t> u stvari? Takvo nešto ne postoji, jer nije bitno koje im je boja kože ili njihova vera. </a:t>
            </a:r>
            <a:r>
              <a:rPr lang="sr-Latn-RS" b="1"/>
              <a:t>SVI LJUDI SU ISTI !!</a:t>
            </a:r>
            <a:endParaRPr lang="sr-Latn-RS"/>
          </a:p>
        </p:txBody>
      </p:sp>
      <p:pic>
        <p:nvPicPr>
          <p:cNvPr id="5" name="Slika 5">
            <a:extLst>
              <a:ext uri="{FF2B5EF4-FFF2-40B4-BE49-F238E27FC236}">
                <a16:creationId xmlns:a16="http://schemas.microsoft.com/office/drawing/2014/main" xmlns="" id="{AE3C7DA3-8D41-4C4F-9FE8-7168D2A64192}"/>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695575" y="4283075"/>
            <a:ext cx="6286500" cy="2209800"/>
          </a:xfrm>
          <a:prstGeom prst="rect">
            <a:avLst/>
          </a:prstGeom>
        </p:spPr>
      </p:pic>
    </p:spTree>
    <p:extLst>
      <p:ext uri="{BB962C8B-B14F-4D97-AF65-F5344CB8AC3E}">
        <p14:creationId xmlns:p14="http://schemas.microsoft.com/office/powerpoint/2010/main" xmlns="" val="24176627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03C332EF-59D9-7D4E-A702-CE986A4A9380}"/>
              </a:ext>
            </a:extLst>
          </p:cNvPr>
          <p:cNvSpPr>
            <a:spLocks noGrp="1"/>
          </p:cNvSpPr>
          <p:nvPr>
            <p:ph type="title"/>
          </p:nvPr>
        </p:nvSpPr>
        <p:spPr/>
        <p:txBody>
          <a:bodyPr/>
          <a:lstStyle/>
          <a:p>
            <a:r>
              <a:rPr lang="sr-Latn-RS"/>
              <a:t>Rasizam</a:t>
            </a:r>
          </a:p>
        </p:txBody>
      </p:sp>
      <p:sp>
        <p:nvSpPr>
          <p:cNvPr id="3" name="Čuvar mesta za sadržaj 2">
            <a:extLst>
              <a:ext uri="{FF2B5EF4-FFF2-40B4-BE49-F238E27FC236}">
                <a16:creationId xmlns:a16="http://schemas.microsoft.com/office/drawing/2014/main" xmlns="" id="{98AE8CE1-2B48-4441-91E2-51458EF5F7AB}"/>
              </a:ext>
            </a:extLst>
          </p:cNvPr>
          <p:cNvSpPr>
            <a:spLocks noGrp="1"/>
          </p:cNvSpPr>
          <p:nvPr>
            <p:ph idx="1"/>
          </p:nvPr>
        </p:nvSpPr>
        <p:spPr/>
        <p:txBody>
          <a:bodyPr/>
          <a:lstStyle/>
          <a:p>
            <a:r>
              <a:rPr lang="sr-Latn-RS"/>
              <a:t>U rasizmu se smatra da je jedna grupa ljudi bolja od druge zbog njihovog izgleda, boje kože ili zbog vere.</a:t>
            </a:r>
          </a:p>
          <a:p>
            <a:endParaRPr lang="sr-Latn-RS"/>
          </a:p>
          <a:p>
            <a:r>
              <a:rPr lang="sr-Latn-RS"/>
              <a:t>Tu se radi o presudama ili u gorim slučajevima o ideologijama, koje ne uvažavaju ravnopravnost svih ljudi!. U praksi rasizam proizvodi podelu „rasa“ ili njihovu diskriminaciju, prema sopstvenim kriterijumima.</a:t>
            </a:r>
          </a:p>
        </p:txBody>
      </p:sp>
    </p:spTree>
    <p:extLst>
      <p:ext uri="{BB962C8B-B14F-4D97-AF65-F5344CB8AC3E}">
        <p14:creationId xmlns:p14="http://schemas.microsoft.com/office/powerpoint/2010/main" xmlns="" val="366425601"/>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BE303A68-468E-5B46-A416-D7A1F58FD444}"/>
              </a:ext>
            </a:extLst>
          </p:cNvPr>
          <p:cNvSpPr>
            <a:spLocks noGrp="1"/>
          </p:cNvSpPr>
          <p:nvPr>
            <p:ph type="title"/>
          </p:nvPr>
        </p:nvSpPr>
        <p:spPr/>
        <p:txBody>
          <a:bodyPr/>
          <a:lstStyle/>
          <a:p>
            <a:r>
              <a:rPr lang="sr-Latn-RS"/>
              <a:t>Rasizam i vršnjačko nasilje</a:t>
            </a:r>
            <a:br>
              <a:rPr lang="sr-Latn-RS"/>
            </a:br>
            <a:endParaRPr lang="sr-Latn-RS"/>
          </a:p>
        </p:txBody>
      </p:sp>
      <p:sp>
        <p:nvSpPr>
          <p:cNvPr id="3" name="Čuvar mesta za sadržaj 2">
            <a:extLst>
              <a:ext uri="{FF2B5EF4-FFF2-40B4-BE49-F238E27FC236}">
                <a16:creationId xmlns:a16="http://schemas.microsoft.com/office/drawing/2014/main" xmlns="" id="{3A0105DA-C6E2-AB40-8A7B-9A87E00828C1}"/>
              </a:ext>
            </a:extLst>
          </p:cNvPr>
          <p:cNvSpPr>
            <a:spLocks noGrp="1"/>
          </p:cNvSpPr>
          <p:nvPr>
            <p:ph idx="1"/>
          </p:nvPr>
        </p:nvSpPr>
        <p:spPr/>
        <p:txBody>
          <a:bodyPr/>
          <a:lstStyle/>
          <a:p>
            <a:r>
              <a:rPr lang="sr-Latn-RS"/>
              <a:t>Skoro sve što vidimo na internetu prelazi na nas pa tako i rasizam.</a:t>
            </a:r>
          </a:p>
          <a:p>
            <a:r>
              <a:rPr lang="sr-Latn-RS"/>
              <a:t>Pitanje je kakve to veze ima sa vrsnjackim nasiljem?</a:t>
            </a:r>
          </a:p>
          <a:p>
            <a:r>
              <a:rPr lang="sr-Latn-RS"/>
              <a:t>U celom svetu u pojedinim školama dolazi do vršnjačkog nasilja zbog raznovrsnosti </a:t>
            </a:r>
            <a:r>
              <a:rPr lang="sr-Latn-RS" b="1"/>
              <a:t>„staleža“</a:t>
            </a:r>
            <a:r>
              <a:rPr lang="sr-Latn-RS"/>
              <a:t>. Šta znači „stalež“ , to je drugi opis za finansijsku situaciju.</a:t>
            </a:r>
          </a:p>
          <a:p>
            <a:r>
              <a:rPr lang="sr-Latn-RS"/>
              <a:t>Pojedini učenici sigurnije finansijske situacije prave grupice u kojima omalovažavaju one slabije finansijske situacije i zbog toga dolazi do nesuglasica i nasilja.</a:t>
            </a:r>
          </a:p>
          <a:p>
            <a:r>
              <a:rPr lang="sr-Latn-RS"/>
              <a:t>Takodje do nasilja dolazi i zbog : vere, nacionalnosti, boje kože itd.</a:t>
            </a:r>
          </a:p>
        </p:txBody>
      </p:sp>
    </p:spTree>
    <p:extLst>
      <p:ext uri="{BB962C8B-B14F-4D97-AF65-F5344CB8AC3E}">
        <p14:creationId xmlns:p14="http://schemas.microsoft.com/office/powerpoint/2010/main" xmlns="" val="60334225"/>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3973448D-197A-DF46-B5F7-6C7AE20BF510}"/>
              </a:ext>
            </a:extLst>
          </p:cNvPr>
          <p:cNvSpPr>
            <a:spLocks noGrp="1"/>
          </p:cNvSpPr>
          <p:nvPr>
            <p:ph type="title"/>
          </p:nvPr>
        </p:nvSpPr>
        <p:spPr/>
        <p:txBody>
          <a:bodyPr/>
          <a:lstStyle/>
          <a:p>
            <a:r>
              <a:rPr lang="sr-Latn-RS"/>
              <a:t>Ja i rasizam </a:t>
            </a:r>
          </a:p>
        </p:txBody>
      </p:sp>
      <p:sp>
        <p:nvSpPr>
          <p:cNvPr id="3" name="Čuvar mesta za sadržaj 2">
            <a:extLst>
              <a:ext uri="{FF2B5EF4-FFF2-40B4-BE49-F238E27FC236}">
                <a16:creationId xmlns:a16="http://schemas.microsoft.com/office/drawing/2014/main" xmlns="" id="{EC42C5D7-CE7F-D541-83C6-11E009FF22C5}"/>
              </a:ext>
            </a:extLst>
          </p:cNvPr>
          <p:cNvSpPr>
            <a:spLocks noGrp="1"/>
          </p:cNvSpPr>
          <p:nvPr>
            <p:ph idx="1"/>
          </p:nvPr>
        </p:nvSpPr>
        <p:spPr/>
        <p:txBody>
          <a:bodyPr/>
          <a:lstStyle/>
          <a:p>
            <a:r>
              <a:rPr lang="sr-Latn-RS"/>
              <a:t>U pojedinjenim školama u manjim mestima ima učenika romskog porekla. Većina se njih plaši i omalovažavaju ih. A u stvari medju njima ima i onih jako dobrih, kao što je moja drugarica Miki.</a:t>
            </a:r>
          </a:p>
          <a:p>
            <a:r>
              <a:rPr lang="sr-Latn-RS"/>
              <a:t> U početku tj.u prvom razredu ja je i nisam baš gotivila,  ali kada sam je bolje upoznala shvatila sam da je jako dobra i ništa je ne odvaja od nas te da sam jako pogrešila.</a:t>
            </a:r>
          </a:p>
          <a:p>
            <a:endParaRPr lang="sr-Latn-RS"/>
          </a:p>
          <a:p>
            <a:r>
              <a:rPr lang="sr-Latn-RS" b="1"/>
              <a:t>NIJE BITNA VERA I BOJA, BITNO JE BITI ČOVEK</a:t>
            </a:r>
            <a:r>
              <a:rPr lang="sr-Latn-RS"/>
              <a:t> </a:t>
            </a:r>
            <a:r>
              <a:rPr lang="sr-Latn-RS" b="1"/>
              <a:t>!</a:t>
            </a:r>
            <a:endParaRPr lang="sr-Latn-RS"/>
          </a:p>
        </p:txBody>
      </p:sp>
      <p:pic>
        <p:nvPicPr>
          <p:cNvPr id="5" name="Slika 5">
            <a:extLst>
              <a:ext uri="{FF2B5EF4-FFF2-40B4-BE49-F238E27FC236}">
                <a16:creationId xmlns:a16="http://schemas.microsoft.com/office/drawing/2014/main" xmlns="" id="{CCA8EB3B-DBCB-7D4E-ABD0-2323CE94772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804672" y="4159248"/>
            <a:ext cx="2268141" cy="2698751"/>
          </a:xfrm>
          <a:prstGeom prst="rect">
            <a:avLst/>
          </a:prstGeom>
        </p:spPr>
      </p:pic>
    </p:spTree>
    <p:extLst>
      <p:ext uri="{BB962C8B-B14F-4D97-AF65-F5344CB8AC3E}">
        <p14:creationId xmlns:p14="http://schemas.microsoft.com/office/powerpoint/2010/main" xmlns="" val="3827789023"/>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32F4DC55-BFCA-194B-8F38-8A0772A37DB3}"/>
              </a:ext>
            </a:extLst>
          </p:cNvPr>
          <p:cNvSpPr>
            <a:spLocks noGrp="1"/>
          </p:cNvSpPr>
          <p:nvPr>
            <p:ph type="title"/>
          </p:nvPr>
        </p:nvSpPr>
        <p:spPr/>
        <p:txBody>
          <a:bodyPr/>
          <a:lstStyle/>
          <a:p>
            <a:r>
              <a:rPr lang="sr-Latn-RS"/>
              <a:t>Kako se boriti protiv rasizma i vršnjačkog nasilja.        -VRSNJACKO NASILJE-</a:t>
            </a:r>
          </a:p>
        </p:txBody>
      </p:sp>
      <p:sp>
        <p:nvSpPr>
          <p:cNvPr id="3" name="Čuvar mesta za sadržaj 2">
            <a:extLst>
              <a:ext uri="{FF2B5EF4-FFF2-40B4-BE49-F238E27FC236}">
                <a16:creationId xmlns:a16="http://schemas.microsoft.com/office/drawing/2014/main" xmlns="" id="{898EC660-C4E4-B942-B449-8C296579F7F3}"/>
              </a:ext>
            </a:extLst>
          </p:cNvPr>
          <p:cNvSpPr>
            <a:spLocks noGrp="1"/>
          </p:cNvSpPr>
          <p:nvPr>
            <p:ph idx="1"/>
          </p:nvPr>
        </p:nvSpPr>
        <p:spPr/>
        <p:txBody>
          <a:bodyPr/>
          <a:lstStyle/>
          <a:p>
            <a:r>
              <a:rPr lang="sr-Latn-RS"/>
              <a:t>Svake godine poslednje srede u februaru obeležava se dan ROZIH MAJCI.</a:t>
            </a:r>
          </a:p>
          <a:p>
            <a:r>
              <a:rPr lang="sr-Latn-RS"/>
              <a:t>Sve je počelo 2007 godine kada je jedan učenik došao u školu obučen u majici roze boje, obukao je roze majicu da bi podržao bolesnu majku. I naravno odmah posle toga došlo je do vredjnja i nasilja, akzivisti su zatim kupili 50 rozih majci, te ih podelili njegovim vrsnjacima koji su krenuli i sami da dolaze u njima u skolu kao podršku dečaku. Roze majice predstavljaju borbu protiv vršnjačkog nasilja.</a:t>
            </a:r>
          </a:p>
        </p:txBody>
      </p:sp>
      <p:pic>
        <p:nvPicPr>
          <p:cNvPr id="4" name="Slika 4">
            <a:extLst>
              <a:ext uri="{FF2B5EF4-FFF2-40B4-BE49-F238E27FC236}">
                <a16:creationId xmlns:a16="http://schemas.microsoft.com/office/drawing/2014/main" xmlns="" id="{9BE2FECB-CD4D-F343-9041-1290FE53ECA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58498" y="4986161"/>
            <a:ext cx="2163783" cy="1764797"/>
          </a:xfrm>
          <a:prstGeom prst="rect">
            <a:avLst/>
          </a:prstGeom>
        </p:spPr>
      </p:pic>
    </p:spTree>
    <p:extLst>
      <p:ext uri="{BB962C8B-B14F-4D97-AF65-F5344CB8AC3E}">
        <p14:creationId xmlns:p14="http://schemas.microsoft.com/office/powerpoint/2010/main" xmlns="" val="391831406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96AC195E-B295-084F-91F3-11248997825F}"/>
              </a:ext>
            </a:extLst>
          </p:cNvPr>
          <p:cNvSpPr>
            <a:spLocks noGrp="1"/>
          </p:cNvSpPr>
          <p:nvPr>
            <p:ph type="title"/>
          </p:nvPr>
        </p:nvSpPr>
        <p:spPr/>
        <p:txBody>
          <a:bodyPr/>
          <a:lstStyle/>
          <a:p>
            <a:r>
              <a:rPr lang="sr-Latn-RS"/>
              <a:t>Kako se boriti protiv rasizma i vršnjačkog nasilja.       -RASIZAM-</a:t>
            </a:r>
          </a:p>
        </p:txBody>
      </p:sp>
      <p:sp>
        <p:nvSpPr>
          <p:cNvPr id="3" name="Čuvar mesta za sadržaj 2">
            <a:extLst>
              <a:ext uri="{FF2B5EF4-FFF2-40B4-BE49-F238E27FC236}">
                <a16:creationId xmlns:a16="http://schemas.microsoft.com/office/drawing/2014/main" xmlns="" id="{76BC9C9C-579A-A04D-AA68-81DCB710BF1C}"/>
              </a:ext>
            </a:extLst>
          </p:cNvPr>
          <p:cNvSpPr>
            <a:spLocks noGrp="1"/>
          </p:cNvSpPr>
          <p:nvPr>
            <p:ph idx="1"/>
          </p:nvPr>
        </p:nvSpPr>
        <p:spPr/>
        <p:txBody>
          <a:bodyPr/>
          <a:lstStyle/>
          <a:p>
            <a:r>
              <a:rPr lang="sr-Latn-RS"/>
              <a:t>Dan borbe protiv rasizma se približava (21- 28 mart).</a:t>
            </a:r>
          </a:p>
          <a:p>
            <a:r>
              <a:rPr lang="sr-Latn-RS"/>
              <a:t>Generalna skupština ujedinjenih nacija Je 1966 proglasila ovaj datum praznikom u nameri da ujedini sve države sveta oko eliminisanja rasne diskriminacije. </a:t>
            </a:r>
          </a:p>
        </p:txBody>
      </p:sp>
      <p:pic>
        <p:nvPicPr>
          <p:cNvPr id="4" name="Slika 4">
            <a:extLst>
              <a:ext uri="{FF2B5EF4-FFF2-40B4-BE49-F238E27FC236}">
                <a16:creationId xmlns:a16="http://schemas.microsoft.com/office/drawing/2014/main" xmlns="" id="{C6C725AE-07CD-CA4A-BE5C-2418C802F149}"/>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540919" y="3700463"/>
            <a:ext cx="3467100" cy="2476500"/>
          </a:xfrm>
          <a:prstGeom prst="rect">
            <a:avLst/>
          </a:prstGeom>
        </p:spPr>
      </p:pic>
    </p:spTree>
    <p:extLst>
      <p:ext uri="{BB962C8B-B14F-4D97-AF65-F5344CB8AC3E}">
        <p14:creationId xmlns:p14="http://schemas.microsoft.com/office/powerpoint/2010/main" xmlns="" val="369787089"/>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719F88A1-C2E1-4147-99F5-C509E4F86821}"/>
              </a:ext>
            </a:extLst>
          </p:cNvPr>
          <p:cNvSpPr>
            <a:spLocks noGrp="1"/>
          </p:cNvSpPr>
          <p:nvPr>
            <p:ph type="title"/>
          </p:nvPr>
        </p:nvSpPr>
        <p:spPr/>
        <p:txBody>
          <a:bodyPr/>
          <a:lstStyle/>
          <a:p>
            <a:r>
              <a:rPr lang="sr-Latn-RS"/>
              <a:t>Kraj </a:t>
            </a:r>
          </a:p>
        </p:txBody>
      </p:sp>
      <p:sp>
        <p:nvSpPr>
          <p:cNvPr id="3" name="Čuvar mesta za sadržaj 2">
            <a:extLst>
              <a:ext uri="{FF2B5EF4-FFF2-40B4-BE49-F238E27FC236}">
                <a16:creationId xmlns:a16="http://schemas.microsoft.com/office/drawing/2014/main" xmlns="" id="{87736167-CCC3-C041-99C3-8637777DF541}"/>
              </a:ext>
            </a:extLst>
          </p:cNvPr>
          <p:cNvSpPr>
            <a:spLocks noGrp="1"/>
          </p:cNvSpPr>
          <p:nvPr>
            <p:ph idx="1"/>
          </p:nvPr>
        </p:nvSpPr>
        <p:spPr>
          <a:xfrm>
            <a:off x="838200" y="1690688"/>
            <a:ext cx="10515600" cy="4351338"/>
          </a:xfrm>
        </p:spPr>
        <p:txBody>
          <a:bodyPr/>
          <a:lstStyle/>
          <a:p>
            <a:r>
              <a:rPr lang="sr-Latn-RS"/>
              <a:t>Jednog dana su jednu malu devojčicu pitali šta vidi na slici, rekla je da vidi dve zagrljene drugarice. Pitali su je šta još vidi rekla je da vidi da su jako srećne.Pitali su je da li vidi još nešto rekla je ne i postavila pitanje: „ </a:t>
            </a:r>
            <a:r>
              <a:rPr lang="sr-Latn-RS" b="1"/>
              <a:t>STA BI TREBLAO DA VIDIM“ </a:t>
            </a:r>
            <a:r>
              <a:rPr lang="sr-Latn-RS"/>
              <a:t>.</a:t>
            </a:r>
          </a:p>
          <a:p>
            <a:r>
              <a:rPr lang="sr-Latn-RS"/>
              <a:t>Ova mala devojčica bi svima treba biti primer.</a:t>
            </a:r>
          </a:p>
        </p:txBody>
      </p:sp>
      <p:pic>
        <p:nvPicPr>
          <p:cNvPr id="4" name="Slika 4">
            <a:extLst>
              <a:ext uri="{FF2B5EF4-FFF2-40B4-BE49-F238E27FC236}">
                <a16:creationId xmlns:a16="http://schemas.microsoft.com/office/drawing/2014/main" xmlns="" id="{CCEC3F75-D16F-B345-A9F8-E04D74B4389C}"/>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707547" y="4322885"/>
            <a:ext cx="4112237" cy="2337044"/>
          </a:xfrm>
          <a:prstGeom prst="rect">
            <a:avLst/>
          </a:prstGeom>
        </p:spPr>
      </p:pic>
    </p:spTree>
    <p:extLst>
      <p:ext uri="{BB962C8B-B14F-4D97-AF65-F5344CB8AC3E}">
        <p14:creationId xmlns:p14="http://schemas.microsoft.com/office/powerpoint/2010/main" xmlns="" val="3404544350"/>
      </p:ext>
    </p:extLst>
  </p:cSld>
  <p:clrMapOvr>
    <a:masterClrMapping/>
  </p:clrMapOvr>
  <p:transition spd="slow">
    <p:randomBar dir="vert"/>
  </p:transition>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tema</vt:lpstr>
      <vt:lpstr>Rasizam </vt:lpstr>
      <vt:lpstr>Rasizam  </vt:lpstr>
      <vt:lpstr>Rasizam</vt:lpstr>
      <vt:lpstr>Rasizam i vršnjačko nasilje </vt:lpstr>
      <vt:lpstr>Ja i rasizam </vt:lpstr>
      <vt:lpstr>Kako se boriti protiv rasizma i vršnjačkog nasilja.        -VRSNJACKO NASILJE-</vt:lpstr>
      <vt:lpstr>Kako se boriti protiv rasizma i vršnjačkog nasilja.       -RASIZAM-</vt:lpstr>
      <vt:lpstr>Kraj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prezentacija</dc:title>
  <dc:creator>Andjela Aleksic</dc:creator>
  <cp:lastModifiedBy>Marijana</cp:lastModifiedBy>
  <cp:revision>9</cp:revision>
  <dcterms:created xsi:type="dcterms:W3CDTF">2021-02-21T19:52:36Z</dcterms:created>
  <dcterms:modified xsi:type="dcterms:W3CDTF">2021-02-25T21:41:24Z</dcterms:modified>
</cp:coreProperties>
</file>